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60" r:id="rId4"/>
    <p:sldId id="263" r:id="rId5"/>
    <p:sldId id="266" r:id="rId6"/>
    <p:sldId id="276" r:id="rId7"/>
    <p:sldId id="272" r:id="rId8"/>
    <p:sldId id="262" r:id="rId9"/>
    <p:sldId id="267" r:id="rId10"/>
    <p:sldId id="268" r:id="rId11"/>
    <p:sldId id="269" r:id="rId12"/>
    <p:sldId id="273" r:id="rId13"/>
    <p:sldId id="270" r:id="rId14"/>
    <p:sldId id="265" r:id="rId15"/>
    <p:sldId id="274" r:id="rId16"/>
    <p:sldId id="275" r:id="rId17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20" d="100"/>
          <a:sy n="120" d="100"/>
        </p:scale>
        <p:origin x="-76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07.12.15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07.12.15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37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1.png"/><Relationship Id="rId15" Type="http://schemas.microsoft.com/office/2007/relationships/hdphoto" Target="../media/hdphoto3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34.wdp"/><Relationship Id="rId4" Type="http://schemas.openxmlformats.org/officeDocument/2006/relationships/image" Target="../media/image16.png"/><Relationship Id="rId5" Type="http://schemas.microsoft.com/office/2007/relationships/hdphoto" Target="../media/hdphoto35.wdp"/><Relationship Id="rId6" Type="http://schemas.openxmlformats.org/officeDocument/2006/relationships/image" Target="../media/image19.png"/><Relationship Id="rId7" Type="http://schemas.microsoft.com/office/2007/relationships/hdphoto" Target="../media/hdphoto26.wdp"/><Relationship Id="rId8" Type="http://schemas.openxmlformats.org/officeDocument/2006/relationships/image" Target="../media/image18.png"/><Relationship Id="rId9" Type="http://schemas.microsoft.com/office/2007/relationships/hdphoto" Target="../media/hdphoto36.wdp"/><Relationship Id="rId10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hdphoto" Target="../media/hdphoto42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1.png"/><Relationship Id="rId15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39.wdp"/><Relationship Id="rId4" Type="http://schemas.openxmlformats.org/officeDocument/2006/relationships/image" Target="../media/image16.png"/><Relationship Id="rId5" Type="http://schemas.microsoft.com/office/2007/relationships/hdphoto" Target="../media/hdphoto25.wdp"/><Relationship Id="rId6" Type="http://schemas.openxmlformats.org/officeDocument/2006/relationships/image" Target="../media/image19.png"/><Relationship Id="rId7" Type="http://schemas.microsoft.com/office/2007/relationships/hdphoto" Target="../media/hdphoto40.wdp"/><Relationship Id="rId8" Type="http://schemas.openxmlformats.org/officeDocument/2006/relationships/image" Target="../media/image18.png"/><Relationship Id="rId9" Type="http://schemas.microsoft.com/office/2007/relationships/hdphoto" Target="../media/hdphoto41.wdp"/><Relationship Id="rId10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1" Type="http://schemas.microsoft.com/office/2007/relationships/hdphoto" Target="../media/hdphoto45.wdp"/><Relationship Id="rId12" Type="http://schemas.openxmlformats.org/officeDocument/2006/relationships/image" Target="../media/image20.png"/><Relationship Id="rId13" Type="http://schemas.microsoft.com/office/2007/relationships/hdphoto" Target="../media/hdphoto46.wdp"/><Relationship Id="rId14" Type="http://schemas.openxmlformats.org/officeDocument/2006/relationships/image" Target="../media/image21.png"/><Relationship Id="rId15" Type="http://schemas.microsoft.com/office/2007/relationships/hdphoto" Target="../media/hdphoto4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43.wdp"/><Relationship Id="rId4" Type="http://schemas.openxmlformats.org/officeDocument/2006/relationships/image" Target="../media/image16.png"/><Relationship Id="rId5" Type="http://schemas.microsoft.com/office/2007/relationships/hdphoto" Target="../media/hdphoto44.wdp"/><Relationship Id="rId6" Type="http://schemas.openxmlformats.org/officeDocument/2006/relationships/image" Target="../media/image19.png"/><Relationship Id="rId7" Type="http://schemas.microsoft.com/office/2007/relationships/hdphoto" Target="../media/hdphoto26.wdp"/><Relationship Id="rId8" Type="http://schemas.openxmlformats.org/officeDocument/2006/relationships/image" Target="../media/image18.png"/><Relationship Id="rId9" Type="http://schemas.microsoft.com/office/2007/relationships/hdphoto" Target="../media/hdphoto41.wdp"/><Relationship Id="rId10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1" Type="http://schemas.microsoft.com/office/2007/relationships/hdphoto" Target="../media/hdphoto52.wdp"/><Relationship Id="rId12" Type="http://schemas.openxmlformats.org/officeDocument/2006/relationships/image" Target="../media/image20.png"/><Relationship Id="rId13" Type="http://schemas.microsoft.com/office/2007/relationships/hdphoto" Target="../media/hdphoto53.wdp"/><Relationship Id="rId14" Type="http://schemas.openxmlformats.org/officeDocument/2006/relationships/image" Target="../media/image21.png"/><Relationship Id="rId15" Type="http://schemas.microsoft.com/office/2007/relationships/hdphoto" Target="../media/hdphoto5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48.wdp"/><Relationship Id="rId4" Type="http://schemas.openxmlformats.org/officeDocument/2006/relationships/image" Target="../media/image16.png"/><Relationship Id="rId5" Type="http://schemas.microsoft.com/office/2007/relationships/hdphoto" Target="../media/hdphoto49.wdp"/><Relationship Id="rId6" Type="http://schemas.openxmlformats.org/officeDocument/2006/relationships/image" Target="../media/image19.png"/><Relationship Id="rId7" Type="http://schemas.microsoft.com/office/2007/relationships/hdphoto" Target="../media/hdphoto50.wdp"/><Relationship Id="rId8" Type="http://schemas.openxmlformats.org/officeDocument/2006/relationships/image" Target="../media/image18.png"/><Relationship Id="rId9" Type="http://schemas.microsoft.com/office/2007/relationships/hdphoto" Target="../media/hdphoto51.wdp"/><Relationship Id="rId10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microsoft.com/office/2007/relationships/hdphoto" Target="../media/hdphoto12.wdp"/><Relationship Id="rId21" Type="http://schemas.microsoft.com/office/2007/relationships/hdphoto" Target="../media/hdphoto13.wdp"/><Relationship Id="rId22" Type="http://schemas.microsoft.com/office/2007/relationships/hdphoto" Target="../media/hdphoto14.wdp"/><Relationship Id="rId10" Type="http://schemas.openxmlformats.org/officeDocument/2006/relationships/image" Target="../media/image1.png"/><Relationship Id="rId11" Type="http://schemas.microsoft.com/office/2007/relationships/hdphoto" Target="../media/hdphoto5.wdp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microsoft.com/office/2007/relationships/hdphoto" Target="../media/hdphoto6.wdp"/><Relationship Id="rId15" Type="http://schemas.microsoft.com/office/2007/relationships/hdphoto" Target="../media/hdphoto7.wdp"/><Relationship Id="rId16" Type="http://schemas.microsoft.com/office/2007/relationships/hdphoto" Target="../media/hdphoto8.wdp"/><Relationship Id="rId17" Type="http://schemas.microsoft.com/office/2007/relationships/hdphoto" Target="../media/hdphoto9.wdp"/><Relationship Id="rId18" Type="http://schemas.microsoft.com/office/2007/relationships/hdphoto" Target="../media/hdphoto10.wdp"/><Relationship Id="rId19" Type="http://schemas.microsoft.com/office/2007/relationships/hdphoto" Target="../media/hdphoto11.wdp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microsoft.com/office/2007/relationships/hdphoto" Target="../media/hdphoto15.wdp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8.png"/><Relationship Id="rId9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1.wdp"/><Relationship Id="rId13" Type="http://schemas.openxmlformats.org/officeDocument/2006/relationships/image" Target="../media/image20.png"/><Relationship Id="rId14" Type="http://schemas.microsoft.com/office/2007/relationships/hdphoto" Target="../media/hdphoto22.wdp"/><Relationship Id="rId15" Type="http://schemas.openxmlformats.org/officeDocument/2006/relationships/image" Target="../media/image21.png"/><Relationship Id="rId16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7.wdp"/><Relationship Id="rId5" Type="http://schemas.openxmlformats.org/officeDocument/2006/relationships/image" Target="../media/image16.png"/><Relationship Id="rId6" Type="http://schemas.microsoft.com/office/2007/relationships/hdphoto" Target="../media/hdphoto18.wdp"/><Relationship Id="rId7" Type="http://schemas.openxmlformats.org/officeDocument/2006/relationships/image" Target="../media/image17.png"/><Relationship Id="rId8" Type="http://schemas.microsoft.com/office/2007/relationships/hdphoto" Target="../media/hdphoto19.wdp"/><Relationship Id="rId9" Type="http://schemas.openxmlformats.org/officeDocument/2006/relationships/image" Target="../media/image18.png"/><Relationship Id="rId10" Type="http://schemas.microsoft.com/office/2007/relationships/hdphoto" Target="../media/hdphoto20.wdp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21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1.png"/><Relationship Id="rId15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7.wdp"/><Relationship Id="rId4" Type="http://schemas.openxmlformats.org/officeDocument/2006/relationships/image" Target="../media/image16.png"/><Relationship Id="rId5" Type="http://schemas.microsoft.com/office/2007/relationships/hdphoto" Target="../media/hdphoto18.wdp"/><Relationship Id="rId6" Type="http://schemas.openxmlformats.org/officeDocument/2006/relationships/image" Target="../media/image17.png"/><Relationship Id="rId7" Type="http://schemas.microsoft.com/office/2007/relationships/hdphoto" Target="../media/hdphoto19.wdp"/><Relationship Id="rId8" Type="http://schemas.openxmlformats.org/officeDocument/2006/relationships/image" Target="../media/image18.png"/><Relationship Id="rId9" Type="http://schemas.microsoft.com/office/2007/relationships/hdphoto" Target="../media/hdphoto20.wdp"/><Relationship Id="rId10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28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1.png"/><Relationship Id="rId15" Type="http://schemas.microsoft.com/office/2007/relationships/hdphoto" Target="../media/hdphoto2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24.wdp"/><Relationship Id="rId4" Type="http://schemas.openxmlformats.org/officeDocument/2006/relationships/image" Target="../media/image16.png"/><Relationship Id="rId5" Type="http://schemas.microsoft.com/office/2007/relationships/hdphoto" Target="../media/hdphoto25.wdp"/><Relationship Id="rId6" Type="http://schemas.openxmlformats.org/officeDocument/2006/relationships/image" Target="../media/image19.png"/><Relationship Id="rId7" Type="http://schemas.microsoft.com/office/2007/relationships/hdphoto" Target="../media/hdphoto26.wdp"/><Relationship Id="rId8" Type="http://schemas.openxmlformats.org/officeDocument/2006/relationships/image" Target="../media/image18.png"/><Relationship Id="rId9" Type="http://schemas.microsoft.com/office/2007/relationships/hdphoto" Target="../media/hdphoto27.wdp"/><Relationship Id="rId10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hdphoto" Target="../media/hdphoto28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1.png"/><Relationship Id="rId15" Type="http://schemas.microsoft.com/office/2007/relationships/hdphoto" Target="../media/hdphoto2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24.wdp"/><Relationship Id="rId4" Type="http://schemas.openxmlformats.org/officeDocument/2006/relationships/image" Target="../media/image16.png"/><Relationship Id="rId5" Type="http://schemas.microsoft.com/office/2007/relationships/hdphoto" Target="../media/hdphoto25.wdp"/><Relationship Id="rId6" Type="http://schemas.openxmlformats.org/officeDocument/2006/relationships/image" Target="../media/image19.png"/><Relationship Id="rId7" Type="http://schemas.microsoft.com/office/2007/relationships/hdphoto" Target="../media/hdphoto26.wdp"/><Relationship Id="rId8" Type="http://schemas.openxmlformats.org/officeDocument/2006/relationships/image" Target="../media/image18.png"/><Relationship Id="rId9" Type="http://schemas.microsoft.com/office/2007/relationships/hdphoto" Target="../media/hdphoto27.wdp"/><Relationship Id="rId1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32.wdp"/><Relationship Id="rId12" Type="http://schemas.openxmlformats.org/officeDocument/2006/relationships/image" Target="../media/image20.png"/><Relationship Id="rId13" Type="http://schemas.microsoft.com/office/2007/relationships/hdphoto" Target="../media/hdphoto22.wdp"/><Relationship Id="rId14" Type="http://schemas.openxmlformats.org/officeDocument/2006/relationships/image" Target="../media/image21.png"/><Relationship Id="rId1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30.wdp"/><Relationship Id="rId4" Type="http://schemas.openxmlformats.org/officeDocument/2006/relationships/image" Target="../media/image16.png"/><Relationship Id="rId5" Type="http://schemas.microsoft.com/office/2007/relationships/hdphoto" Target="../media/hdphoto31.wdp"/><Relationship Id="rId6" Type="http://schemas.openxmlformats.org/officeDocument/2006/relationships/image" Target="../media/image19.png"/><Relationship Id="rId7" Type="http://schemas.microsoft.com/office/2007/relationships/hdphoto" Target="../media/hdphoto26.wdp"/><Relationship Id="rId8" Type="http://schemas.openxmlformats.org/officeDocument/2006/relationships/image" Target="../media/image18.png"/><Relationship Id="rId9" Type="http://schemas.microsoft.com/office/2007/relationships/hdphoto" Target="../media/hdphoto27.wdp"/><Relationship Id="rId1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100890" y="102307"/>
            <a:ext cx="2517935" cy="348103"/>
            <a:chOff x="657065" y="948972"/>
            <a:chExt cx="7829870" cy="1082476"/>
          </a:xfrm>
        </p:grpSpPr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3330947" y="948972"/>
              <a:ext cx="1082476" cy="1082476"/>
              <a:chOff x="311842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11842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673" y="3493067"/>
                <a:ext cx="1357310" cy="1249972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1994006" y="948972"/>
              <a:ext cx="1082476" cy="1082476"/>
              <a:chOff x="-300899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-300899" y="1730204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453" y="1965363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6004829" y="948972"/>
              <a:ext cx="1082476" cy="1082476"/>
              <a:chOff x="-268336" y="3297781"/>
              <a:chExt cx="1586476" cy="1586476"/>
            </a:xfrm>
          </p:grpSpPr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-268336" y="329778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Bildschirmfoto 2015-12-05 um 14.07.06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86" b="94661" l="2840" r="97049">
                            <a14:foregroundMark x1="45768" y1="64518" x2="45768" y2="64518"/>
                            <a14:foregroundMark x1="41036" y1="18750" x2="41036" y2="18750"/>
                            <a14:foregroundMark x1="47606" y1="13607" x2="47606" y2="13607"/>
                            <a14:foregroundMark x1="83575" y1="17773" x2="83575" y2="17773"/>
                            <a14:foregroundMark x1="89310" y1="37305" x2="89310" y2="37305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56" y="3604077"/>
                <a:ext cx="1120476" cy="958269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7341769" y="948972"/>
              <a:ext cx="1145166" cy="1082476"/>
              <a:chOff x="1538067" y="3633295"/>
              <a:chExt cx="1678356" cy="1586476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1538067" y="3633295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54" y="4000498"/>
                <a:ext cx="1179434" cy="994666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455" y="3891776"/>
                <a:ext cx="948968" cy="797566"/>
              </a:xfrm>
              <a:prstGeom prst="rect">
                <a:avLst/>
              </a:prstGeom>
            </p:spPr>
          </p:pic>
        </p:grpSp>
      </p:grpSp>
      <p:sp>
        <p:nvSpPr>
          <p:cNvPr id="24" name="Rechteck 23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Tableau Airline Analysis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1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100890" y="102307"/>
            <a:ext cx="2517935" cy="348103"/>
            <a:chOff x="657065" y="948972"/>
            <a:chExt cx="7829870" cy="1082476"/>
          </a:xfrm>
        </p:grpSpPr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3330947" y="948972"/>
              <a:ext cx="1082476" cy="1082476"/>
              <a:chOff x="311842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118420" y="329992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673" y="3493067"/>
                <a:ext cx="1357310" cy="1249972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1994006" y="948972"/>
              <a:ext cx="1082476" cy="1082476"/>
              <a:chOff x="-300899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-300899" y="1730204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453" y="1965363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6004829" y="948972"/>
              <a:ext cx="1082476" cy="1082476"/>
              <a:chOff x="-268336" y="3297781"/>
              <a:chExt cx="1586476" cy="1586476"/>
            </a:xfrm>
          </p:grpSpPr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-268336" y="329778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Bildschirmfoto 2015-12-05 um 14.07.06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86" b="94661" l="2840" r="97049">
                            <a14:foregroundMark x1="45768" y1="64518" x2="45768" y2="64518"/>
                            <a14:foregroundMark x1="41036" y1="18750" x2="41036" y2="18750"/>
                            <a14:foregroundMark x1="47606" y1="13607" x2="47606" y2="13607"/>
                            <a14:foregroundMark x1="83575" y1="17773" x2="83575" y2="17773"/>
                            <a14:foregroundMark x1="89310" y1="37305" x2="89310" y2="37305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56" y="3604077"/>
                <a:ext cx="1120476" cy="958269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7341769" y="948972"/>
              <a:ext cx="1145166" cy="1082476"/>
              <a:chOff x="1538067" y="3633295"/>
              <a:chExt cx="1678356" cy="1586476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1538067" y="3633295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54" y="4000498"/>
                <a:ext cx="1179434" cy="994666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455" y="3891776"/>
                <a:ext cx="948968" cy="797566"/>
              </a:xfrm>
              <a:prstGeom prst="rect">
                <a:avLst/>
              </a:prstGeom>
            </p:spPr>
          </p:pic>
        </p:grpSp>
      </p:grpSp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delay in terms of time of 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1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100890" y="102307"/>
            <a:ext cx="2517935" cy="348103"/>
            <a:chOff x="657065" y="948972"/>
            <a:chExt cx="7829870" cy="1082476"/>
          </a:xfrm>
        </p:grpSpPr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3330947" y="948972"/>
              <a:ext cx="1082476" cy="1082476"/>
              <a:chOff x="311842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118420" y="329992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673" y="3493067"/>
                <a:ext cx="1357310" cy="1249972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1994006" y="948972"/>
              <a:ext cx="1082476" cy="1082476"/>
              <a:chOff x="-300899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-300899" y="1730204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453" y="1965363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6004829" y="948972"/>
              <a:ext cx="1082476" cy="1082476"/>
              <a:chOff x="-268336" y="3297781"/>
              <a:chExt cx="1586476" cy="1586476"/>
            </a:xfrm>
          </p:grpSpPr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-268336" y="3297781"/>
                <a:ext cx="1586476" cy="158647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Bildschirmfoto 2015-12-05 um 14.07.06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86" b="94661" l="2840" r="97049">
                            <a14:foregroundMark x1="45768" y1="64518" x2="45768" y2="64518"/>
                            <a14:foregroundMark x1="41036" y1="18750" x2="41036" y2="18750"/>
                            <a14:foregroundMark x1="47606" y1="13607" x2="47606" y2="13607"/>
                            <a14:foregroundMark x1="83575" y1="17773" x2="83575" y2="17773"/>
                            <a14:foregroundMark x1="89310" y1="37305" x2="89310" y2="37305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56" y="3604077"/>
                <a:ext cx="1120476" cy="958269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7341769" y="948972"/>
              <a:ext cx="1145166" cy="1082476"/>
              <a:chOff x="1538067" y="3633295"/>
              <a:chExt cx="1678356" cy="1586476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1538067" y="3633295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54" y="4000498"/>
                <a:ext cx="1179434" cy="994666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455" y="3891776"/>
                <a:ext cx="948968" cy="797566"/>
              </a:xfrm>
              <a:prstGeom prst="rect">
                <a:avLst/>
              </a:prstGeom>
            </p:spPr>
          </p:pic>
        </p:grpSp>
      </p:grpSp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Any ideas or skip?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2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100890" y="102307"/>
            <a:ext cx="2517935" cy="348103"/>
            <a:chOff x="657065" y="948972"/>
            <a:chExt cx="7829870" cy="1082476"/>
          </a:xfrm>
        </p:grpSpPr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3330947" y="948972"/>
              <a:ext cx="1082476" cy="1082476"/>
              <a:chOff x="311842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118420" y="329992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673" y="3493067"/>
                <a:ext cx="1357310" cy="1249972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1994006" y="948972"/>
              <a:ext cx="1082476" cy="1082476"/>
              <a:chOff x="-300899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-300899" y="1730204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453" y="1965363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6004829" y="948972"/>
              <a:ext cx="1082476" cy="1082476"/>
              <a:chOff x="-268336" y="3297781"/>
              <a:chExt cx="1586476" cy="1586476"/>
            </a:xfrm>
          </p:grpSpPr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-268336" y="329778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Bildschirmfoto 2015-12-05 um 14.07.06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86" b="94661" l="2840" r="97049">
                            <a14:foregroundMark x1="45768" y1="64518" x2="45768" y2="64518"/>
                            <a14:foregroundMark x1="41036" y1="18750" x2="41036" y2="18750"/>
                            <a14:foregroundMark x1="47606" y1="13607" x2="47606" y2="13607"/>
                            <a14:foregroundMark x1="83575" y1="17773" x2="83575" y2="17773"/>
                            <a14:foregroundMark x1="89310" y1="37305" x2="89310" y2="37305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56" y="3604077"/>
                <a:ext cx="1120476" cy="958269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7341769" y="948972"/>
              <a:ext cx="1145166" cy="1082476"/>
              <a:chOff x="1538067" y="3633295"/>
              <a:chExt cx="1678356" cy="1586476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1538067" y="3633295"/>
                <a:ext cx="1586476" cy="1586476"/>
              </a:xfrm>
              <a:prstGeom prst="ellipse">
                <a:avLst/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54" y="4000498"/>
                <a:ext cx="1179434" cy="994666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455" y="3891776"/>
                <a:ext cx="948968" cy="797566"/>
              </a:xfrm>
              <a:prstGeom prst="rect">
                <a:avLst/>
              </a:prstGeom>
            </p:spPr>
          </p:pic>
        </p:grpSp>
      </p:grpSp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that UA carrier delays depend on age of aircraft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1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predictive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Recommendations for Bob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0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 of </a:t>
            </a:r>
            <a:r>
              <a:rPr lang="en-US" dirty="0" err="1" smtClean="0"/>
              <a:t>Infoboard</a:t>
            </a:r>
            <a:r>
              <a:rPr lang="en-US" dirty="0" smtClean="0"/>
              <a:t> turning from “delayed” to “in time”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53" y="2830486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xmlns:p14="http://schemas.microsoft.com/office/powerpoint/2010/main" spd="slow" advClick="0" advTm="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88889E-6 -2.34568E-6 L 0.30625 0.020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9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2" name="BoardAnimation_0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b="3276"/>
          <a:stretch/>
        </p:blipFill>
        <p:spPr>
          <a:xfrm>
            <a:off x="764170" y="133641"/>
            <a:ext cx="7523986" cy="20088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BoardAnimation_DelayedBig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1082" t="-2933" r="-1082" b="13898"/>
          <a:stretch/>
        </p:blipFill>
        <p:spPr>
          <a:xfrm>
            <a:off x="679503" y="175973"/>
            <a:ext cx="7863447" cy="1842666"/>
          </a:xfrm>
          <a:prstGeom prst="rect">
            <a:avLst/>
          </a:prstGeom>
        </p:spPr>
      </p:pic>
      <p:pic>
        <p:nvPicPr>
          <p:cNvPr id="9" name="Bild 8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2476499"/>
            <a:ext cx="555653" cy="973667"/>
          </a:xfrm>
          <a:prstGeom prst="rect">
            <a:avLst/>
          </a:prstGeom>
        </p:spPr>
      </p:pic>
      <p:pic>
        <p:nvPicPr>
          <p:cNvPr id="10" name="Bild 9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17" y="3120460"/>
            <a:ext cx="555653" cy="973667"/>
          </a:xfrm>
          <a:prstGeom prst="rect">
            <a:avLst/>
          </a:prstGeom>
        </p:spPr>
      </p:pic>
      <p:pic>
        <p:nvPicPr>
          <p:cNvPr id="11" name="Bild 10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64" y="3607294"/>
            <a:ext cx="555653" cy="973667"/>
          </a:xfrm>
          <a:prstGeom prst="rect">
            <a:avLst/>
          </a:prstGeom>
        </p:spPr>
      </p:pic>
      <p:pic>
        <p:nvPicPr>
          <p:cNvPr id="12" name="Bild 11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6" y="3560728"/>
            <a:ext cx="555653" cy="973667"/>
          </a:xfrm>
          <a:prstGeom prst="rect">
            <a:avLst/>
          </a:prstGeom>
        </p:spPr>
      </p:pic>
      <p:pic>
        <p:nvPicPr>
          <p:cNvPr id="13" name="Bild 12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50" y="2818792"/>
            <a:ext cx="555653" cy="973667"/>
          </a:xfrm>
          <a:prstGeom prst="rect">
            <a:avLst/>
          </a:prstGeom>
        </p:spPr>
      </p:pic>
      <p:pic>
        <p:nvPicPr>
          <p:cNvPr id="14" name="Bild 13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7" y="2587061"/>
            <a:ext cx="555653" cy="973667"/>
          </a:xfrm>
          <a:prstGeom prst="rect">
            <a:avLst/>
          </a:prstGeom>
        </p:spPr>
      </p:pic>
      <p:pic>
        <p:nvPicPr>
          <p:cNvPr id="15" name="Bild 14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40" y="3827939"/>
            <a:ext cx="555653" cy="973667"/>
          </a:xfrm>
          <a:prstGeom prst="rect">
            <a:avLst/>
          </a:prstGeom>
        </p:spPr>
      </p:pic>
      <p:pic>
        <p:nvPicPr>
          <p:cNvPr id="16" name="Bild 15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45" y="3002438"/>
            <a:ext cx="555653" cy="973667"/>
          </a:xfrm>
          <a:prstGeom prst="rect">
            <a:avLst/>
          </a:prstGeom>
        </p:spPr>
      </p:pic>
      <p:pic>
        <p:nvPicPr>
          <p:cNvPr id="17" name="Bild 16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19" y="3827939"/>
            <a:ext cx="555653" cy="973667"/>
          </a:xfrm>
          <a:prstGeom prst="rect">
            <a:avLst/>
          </a:prstGeom>
        </p:spPr>
      </p:pic>
      <p:pic>
        <p:nvPicPr>
          <p:cNvPr id="18" name="Bild 17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6" y="3444319"/>
            <a:ext cx="555653" cy="973667"/>
          </a:xfrm>
          <a:prstGeom prst="rect">
            <a:avLst/>
          </a:prstGeom>
        </p:spPr>
      </p:pic>
      <p:pic>
        <p:nvPicPr>
          <p:cNvPr id="19" name="Bild 18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93" y="2515605"/>
            <a:ext cx="555653" cy="973667"/>
          </a:xfrm>
          <a:prstGeom prst="rect">
            <a:avLst/>
          </a:prstGeom>
        </p:spPr>
      </p:pic>
      <p:pic>
        <p:nvPicPr>
          <p:cNvPr id="20" name="Bild 19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1" y="2814056"/>
            <a:ext cx="555653" cy="973667"/>
          </a:xfrm>
          <a:prstGeom prst="rect">
            <a:avLst/>
          </a:prstGeom>
        </p:spPr>
      </p:pic>
      <p:pic>
        <p:nvPicPr>
          <p:cNvPr id="21" name="Bild 20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55" y="2286842"/>
            <a:ext cx="555653" cy="973667"/>
          </a:xfrm>
          <a:prstGeom prst="rect">
            <a:avLst/>
          </a:prstGeom>
        </p:spPr>
      </p:pic>
      <p:pic>
        <p:nvPicPr>
          <p:cNvPr id="22" name="Bild 21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38" y="3677654"/>
            <a:ext cx="555653" cy="973667"/>
          </a:xfrm>
          <a:prstGeom prst="rect">
            <a:avLst/>
          </a:prstGeom>
        </p:spPr>
      </p:pic>
      <p:pic>
        <p:nvPicPr>
          <p:cNvPr id="23" name="Bild 22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17" y="2957485"/>
            <a:ext cx="555653" cy="973667"/>
          </a:xfrm>
          <a:prstGeom prst="rect">
            <a:avLst/>
          </a:prstGeom>
        </p:spPr>
      </p:pic>
      <p:pic>
        <p:nvPicPr>
          <p:cNvPr id="24" name="Bild 23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391" y="3826961"/>
            <a:ext cx="555653" cy="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8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314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814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814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7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3"/>
          <p:cNvGrpSpPr/>
          <p:nvPr/>
        </p:nvGrpSpPr>
        <p:grpSpPr>
          <a:xfrm>
            <a:off x="7402082" y="1965008"/>
            <a:ext cx="1497804" cy="2798974"/>
            <a:chOff x="7402082" y="1965008"/>
            <a:chExt cx="1497804" cy="2798974"/>
          </a:xfrm>
        </p:grpSpPr>
        <p:pic>
          <p:nvPicPr>
            <p:cNvPr id="7" name="Bild 6" descr="Bildschirmfoto 2015-12-05 um 12.58.0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12"/>
            <a:stretch/>
          </p:blipFill>
          <p:spPr>
            <a:xfrm>
              <a:off x="7402082" y="3428409"/>
              <a:ext cx="833891" cy="1335573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  <p:grpSp>
        <p:nvGrpSpPr>
          <p:cNvPr id="3" name="Gruppierung 2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5332" y1="65960" x2="55332" y2="65960"/>
                          <a14:foregroundMark x1="48460" y1="65960" x2="48460" y2="6596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2" name="Gruppierung 1"/>
            <p:cNvGrpSpPr/>
            <p:nvPr/>
          </p:nvGrpSpPr>
          <p:grpSpPr>
            <a:xfrm>
              <a:off x="272574" y="1923559"/>
              <a:ext cx="1225598" cy="2409694"/>
              <a:chOff x="272574" y="1923559"/>
              <a:chExt cx="1225598" cy="2409694"/>
            </a:xfrm>
          </p:grpSpPr>
          <p:grpSp>
            <p:nvGrpSpPr>
              <p:cNvPr id="11" name="Gruppierung 10"/>
              <p:cNvGrpSpPr/>
              <p:nvPr/>
            </p:nvGrpSpPr>
            <p:grpSpPr>
              <a:xfrm>
                <a:off x="272574" y="1923559"/>
                <a:ext cx="1225598" cy="1234703"/>
                <a:chOff x="2675436" y="2160893"/>
                <a:chExt cx="1225598" cy="1234703"/>
              </a:xfrm>
            </p:grpSpPr>
            <p:pic>
              <p:nvPicPr>
                <p:cNvPr id="6" name="Bild 5" descr="Bildschirmfoto 2015-12-05 um 13.06.20.png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2" b="5953"/>
                <a:stretch/>
              </p:blipFill>
              <p:spPr>
                <a:xfrm>
                  <a:off x="2675436" y="2202342"/>
                  <a:ext cx="1225598" cy="1193254"/>
                </a:xfrm>
                <a:prstGeom prst="rect">
                  <a:avLst/>
                </a:prstGeom>
              </p:spPr>
            </p:pic>
            <p:sp>
              <p:nvSpPr>
                <p:cNvPr id="9" name="Textfeld 8"/>
                <p:cNvSpPr txBox="1"/>
                <p:nvPr/>
              </p:nvSpPr>
              <p:spPr>
                <a:xfrm>
                  <a:off x="2886439" y="2160893"/>
                  <a:ext cx="788960" cy="317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>
                      <a:gd name="adj" fmla="val 11146809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US" sz="1600" b="1" dirty="0" smtClean="0"/>
                    <a:t>CHICAGO</a:t>
                  </a:r>
                  <a:endParaRPr lang="en-US" sz="1600" b="1" dirty="0"/>
                </a:p>
              </p:txBody>
            </p:sp>
          </p:grpSp>
          <p:pic>
            <p:nvPicPr>
              <p:cNvPr id="14" name="Bild 13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901035" y="3856655"/>
                <a:ext cx="185208" cy="95250"/>
              </a:xfrm>
              <a:prstGeom prst="rect">
                <a:avLst/>
              </a:prstGeom>
            </p:spPr>
          </p:pic>
          <p:pic>
            <p:nvPicPr>
              <p:cNvPr id="15" name="Bild 14" descr="Bildschirmfoto 2015-12-05 um 12.57.4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3" t="58056" r="45559" b="37751"/>
              <a:stretch/>
            </p:blipFill>
            <p:spPr>
              <a:xfrm>
                <a:off x="522061" y="4259195"/>
                <a:ext cx="144000" cy="74058"/>
              </a:xfrm>
              <a:prstGeom prst="rect">
                <a:avLst/>
              </a:prstGeom>
            </p:spPr>
          </p:pic>
        </p:grpSp>
      </p:grpSp>
      <p:pic>
        <p:nvPicPr>
          <p:cNvPr id="16" name="Bild 15" descr="Bildschirmfoto 2015-12-05 um 12.57.40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657065" y="832559"/>
            <a:ext cx="1082476" cy="1198889"/>
            <a:chOff x="657065" y="832559"/>
            <a:chExt cx="1082476" cy="1198889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12" name="Gruppierung 11"/>
          <p:cNvGrpSpPr/>
          <p:nvPr/>
        </p:nvGrpSpPr>
        <p:grpSpPr>
          <a:xfrm>
            <a:off x="1994006" y="845352"/>
            <a:ext cx="1082476" cy="1186096"/>
            <a:chOff x="1994006" y="845352"/>
            <a:chExt cx="1082476" cy="1186096"/>
          </a:xfrm>
        </p:grpSpPr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1994006" y="948972"/>
              <a:ext cx="1082476" cy="1082476"/>
              <a:chOff x="-300899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-300899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453" y="1965363"/>
                <a:ext cx="1154573" cy="1180018"/>
              </a:xfrm>
              <a:prstGeom prst="rect">
                <a:avLst/>
              </a:prstGeom>
            </p:spPr>
          </p:pic>
        </p:grpSp>
        <p:sp>
          <p:nvSpPr>
            <p:cNvPr id="34" name="Textfeld 33"/>
            <p:cNvSpPr txBox="1"/>
            <p:nvPr/>
          </p:nvSpPr>
          <p:spPr>
            <a:xfrm>
              <a:off x="2099373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14" name="Gruppierung 13"/>
          <p:cNvGrpSpPr/>
          <p:nvPr/>
        </p:nvGrpSpPr>
        <p:grpSpPr>
          <a:xfrm>
            <a:off x="3330947" y="844578"/>
            <a:ext cx="1082476" cy="1186870"/>
            <a:chOff x="3330947" y="844578"/>
            <a:chExt cx="1082476" cy="1186870"/>
          </a:xfrm>
        </p:grpSpPr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3330947" y="948972"/>
              <a:ext cx="1082476" cy="1082476"/>
              <a:chOff x="311842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11842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673" y="3493067"/>
                <a:ext cx="1357310" cy="1249972"/>
              </a:xfrm>
              <a:prstGeom prst="rect">
                <a:avLst/>
              </a:prstGeom>
            </p:spPr>
          </p:pic>
        </p:grpSp>
        <p:sp>
          <p:nvSpPr>
            <p:cNvPr id="35" name="Textfeld 34"/>
            <p:cNvSpPr txBox="1"/>
            <p:nvPr/>
          </p:nvSpPr>
          <p:spPr>
            <a:xfrm>
              <a:off x="3419138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15" name="Gruppierung 14"/>
          <p:cNvGrpSpPr/>
          <p:nvPr/>
        </p:nvGrpSpPr>
        <p:grpSpPr>
          <a:xfrm>
            <a:off x="4667888" y="846645"/>
            <a:ext cx="1082476" cy="1184803"/>
            <a:chOff x="4667888" y="846645"/>
            <a:chExt cx="1082476" cy="1184803"/>
          </a:xfrm>
        </p:grpSpPr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17" name="Gruppierung 16"/>
          <p:cNvGrpSpPr/>
          <p:nvPr/>
        </p:nvGrpSpPr>
        <p:grpSpPr>
          <a:xfrm>
            <a:off x="6004829" y="835152"/>
            <a:ext cx="1082476" cy="1196296"/>
            <a:chOff x="6004829" y="835152"/>
            <a:chExt cx="1082476" cy="1196296"/>
          </a:xfrm>
        </p:grpSpPr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6004829" y="948972"/>
              <a:ext cx="1082476" cy="1082476"/>
              <a:chOff x="-268336" y="3297781"/>
              <a:chExt cx="1586476" cy="1586476"/>
            </a:xfrm>
          </p:grpSpPr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-268336" y="3297781"/>
                <a:ext cx="1586476" cy="158647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Bildschirmfoto 2015-12-05 um 14.07.06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586" b="94661" l="2840" r="97049">
                            <a14:foregroundMark x1="45768" y1="64518" x2="45768" y2="64518"/>
                            <a14:foregroundMark x1="41036" y1="18750" x2="41036" y2="18750"/>
                            <a14:foregroundMark x1="47606" y1="13607" x2="47606" y2="13607"/>
                            <a14:foregroundMark x1="83575" y1="17773" x2="83575" y2="17773"/>
                            <a14:foregroundMark x1="89310" y1="37305" x2="89310" y2="37305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56" y="3604077"/>
                <a:ext cx="1120476" cy="958269"/>
              </a:xfrm>
              <a:prstGeom prst="rect">
                <a:avLst/>
              </a:prstGeom>
            </p:spPr>
          </p:pic>
        </p:grp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SECURITY</a:t>
              </a:r>
              <a:endParaRPr lang="en-US" sz="2000" b="1" dirty="0"/>
            </a:p>
          </p:txBody>
        </p:sp>
      </p:grpSp>
      <p:grpSp>
        <p:nvGrpSpPr>
          <p:cNvPr id="18" name="Gruppierung 17"/>
          <p:cNvGrpSpPr/>
          <p:nvPr/>
        </p:nvGrpSpPr>
        <p:grpSpPr>
          <a:xfrm>
            <a:off x="7341769" y="831646"/>
            <a:ext cx="1145166" cy="1199802"/>
            <a:chOff x="7341769" y="831646"/>
            <a:chExt cx="1145166" cy="1199802"/>
          </a:xfrm>
        </p:grpSpPr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7341769" y="948972"/>
              <a:ext cx="1145166" cy="1082476"/>
              <a:chOff x="1538067" y="3633295"/>
              <a:chExt cx="1678356" cy="1586476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1538067" y="3633295"/>
                <a:ext cx="1586476" cy="1586476"/>
              </a:xfrm>
              <a:prstGeom prst="ellipse">
                <a:avLst/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54" y="4000498"/>
                <a:ext cx="1179434" cy="994666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455" y="3891776"/>
                <a:ext cx="948968" cy="797566"/>
              </a:xfrm>
              <a:prstGeom prst="rect">
                <a:avLst/>
              </a:prstGeom>
            </p:spPr>
          </p:pic>
        </p:grpSp>
        <p:sp>
          <p:nvSpPr>
            <p:cNvPr id="38" name="Textfeld 37"/>
            <p:cNvSpPr txBox="1"/>
            <p:nvPr/>
          </p:nvSpPr>
          <p:spPr>
            <a:xfrm>
              <a:off x="7425153" y="831646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are my flights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5888337" y="3224236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Data Sources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xmlns:p14="http://schemas.microsoft.com/office/powerpoint/2010/main" spd="slow" advClick="0" advTm="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9" presetClass="exit" presetSubtype="0" fill="hold" grpId="2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  <p:bldP spid="39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657065" y="948972"/>
            <a:ext cx="7829870" cy="1082476"/>
            <a:chOff x="657065" y="948972"/>
            <a:chExt cx="7829870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1994006" y="948972"/>
              <a:ext cx="1082476" cy="1082476"/>
              <a:chOff x="-300899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-300899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453" y="1965363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3330947" y="948972"/>
              <a:ext cx="1082476" cy="1082476"/>
              <a:chOff x="311842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11842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673" y="3493067"/>
                <a:ext cx="1357310" cy="1249972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6004829" y="948972"/>
              <a:ext cx="1082476" cy="1082476"/>
              <a:chOff x="-268336" y="3297781"/>
              <a:chExt cx="1586476" cy="1586476"/>
            </a:xfrm>
          </p:grpSpPr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-268336" y="3297781"/>
                <a:ext cx="1586476" cy="158647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Bildschirmfoto 2015-12-05 um 14.07.06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586" b="94661" l="2840" r="97049">
                            <a14:foregroundMark x1="45768" y1="64518" x2="45768" y2="64518"/>
                            <a14:foregroundMark x1="41036" y1="18750" x2="41036" y2="18750"/>
                            <a14:foregroundMark x1="47606" y1="13607" x2="47606" y2="13607"/>
                            <a14:foregroundMark x1="83575" y1="17773" x2="83575" y2="17773"/>
                            <a14:foregroundMark x1="89310" y1="37305" x2="89310" y2="37305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56" y="3604077"/>
                <a:ext cx="1120476" cy="958269"/>
              </a:xfrm>
              <a:prstGeom prst="rect">
                <a:avLst/>
              </a:prstGeom>
            </p:spPr>
          </p:pic>
        </p:grp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7341769" y="948972"/>
              <a:ext cx="1145166" cy="1082476"/>
              <a:chOff x="1538067" y="3633295"/>
              <a:chExt cx="1678356" cy="1586476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1538067" y="3633295"/>
                <a:ext cx="1586476" cy="1586476"/>
              </a:xfrm>
              <a:prstGeom prst="ellipse">
                <a:avLst/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54" y="4000498"/>
                <a:ext cx="1179434" cy="994666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455" y="3891776"/>
                <a:ext cx="948968" cy="797566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762507" y="831646"/>
            <a:ext cx="7564791" cy="412273"/>
            <a:chOff x="762507" y="831646"/>
            <a:chExt cx="7564791" cy="412273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99373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19138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SECURITY</a:t>
              </a:r>
              <a:endParaRPr lang="en-US" sz="2000" b="1" dirty="0"/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7425153" y="831646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xmlns:p14="http://schemas.microsoft.com/office/powerpoint/2010/main" spd="slow" advClick="0" advTm="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67141E-6 3.97286E-6 L -0.32737 -0.2276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77" y="-11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100889" y="111926"/>
            <a:ext cx="2951999" cy="408112"/>
            <a:chOff x="657065" y="948972"/>
            <a:chExt cx="7829870" cy="1082476"/>
          </a:xfrm>
        </p:grpSpPr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3330947" y="948972"/>
              <a:ext cx="1082476" cy="1082476"/>
              <a:chOff x="311842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11842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673" y="3493067"/>
                <a:ext cx="1357310" cy="1249972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1994006" y="948972"/>
              <a:ext cx="1082476" cy="1082476"/>
              <a:chOff x="-300899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-300899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453" y="1965363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6004829" y="948972"/>
              <a:ext cx="1082476" cy="1082476"/>
              <a:chOff x="-268336" y="3297781"/>
              <a:chExt cx="1586476" cy="1586476"/>
            </a:xfrm>
          </p:grpSpPr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-268336" y="3297781"/>
                <a:ext cx="1586476" cy="1586476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Bildschirmfoto 2015-12-05 um 14.07.06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86" b="94661" l="2840" r="97049">
                            <a14:foregroundMark x1="45768" y1="64518" x2="45768" y2="64518"/>
                            <a14:foregroundMark x1="41036" y1="18750" x2="41036" y2="18750"/>
                            <a14:foregroundMark x1="47606" y1="13607" x2="47606" y2="13607"/>
                            <a14:foregroundMark x1="83575" y1="17773" x2="83575" y2="17773"/>
                            <a14:foregroundMark x1="89310" y1="37305" x2="89310" y2="37305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56" y="3604077"/>
                <a:ext cx="1120476" cy="958269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7341769" y="948972"/>
              <a:ext cx="1145166" cy="1082476"/>
              <a:chOff x="1538067" y="3633295"/>
              <a:chExt cx="1678356" cy="1586476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1538067" y="3633295"/>
                <a:ext cx="1586476" cy="1586476"/>
              </a:xfrm>
              <a:prstGeom prst="ellipse">
                <a:avLst/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54" y="4000498"/>
                <a:ext cx="1179434" cy="994666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455" y="3891776"/>
                <a:ext cx="948968" cy="797566"/>
              </a:xfrm>
              <a:prstGeom prst="rect">
                <a:avLst/>
              </a:prstGeom>
            </p:spPr>
          </p:pic>
        </p:grpSp>
      </p:grpSp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Tableau Airport Analysis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Tableau Airport Analysis Video</a:t>
            </a:r>
            <a:endParaRPr lang="en-US" dirty="0"/>
          </a:p>
        </p:txBody>
      </p:sp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0889" y="111926"/>
            <a:ext cx="2951999" cy="408112"/>
            <a:chOff x="657065" y="948972"/>
            <a:chExt cx="7829870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3330947" y="948972"/>
              <a:ext cx="1082476" cy="1082476"/>
              <a:chOff x="3118420" y="3299921"/>
              <a:chExt cx="1586476" cy="1586476"/>
            </a:xfrm>
          </p:grpSpPr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311842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Bild 49" descr="Bildschirmfoto 2015-12-05 um 14.05.44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673" y="3493067"/>
                <a:ext cx="1357310" cy="1249972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1994006" y="948972"/>
              <a:ext cx="1082476" cy="1082476"/>
              <a:chOff x="-300899" y="1730204"/>
              <a:chExt cx="1586476" cy="1586476"/>
            </a:xfrm>
          </p:grpSpPr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-300899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Bild 47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453" y="1965363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6004829" y="948972"/>
              <a:ext cx="1082476" cy="1082476"/>
              <a:chOff x="-268336" y="3297781"/>
              <a:chExt cx="1586476" cy="1586476"/>
            </a:xfrm>
          </p:grpSpPr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-268336" y="329778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Bild 45" descr="Bildschirmfoto 2015-12-05 um 14.07.06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86" b="94661" l="2840" r="97049">
                            <a14:foregroundMark x1="45768" y1="64518" x2="45768" y2="64518"/>
                            <a14:foregroundMark x1="41036" y1="18750" x2="41036" y2="18750"/>
                            <a14:foregroundMark x1="47606" y1="13607" x2="47606" y2="13607"/>
                            <a14:foregroundMark x1="83575" y1="17773" x2="83575" y2="17773"/>
                            <a14:foregroundMark x1="89310" y1="37305" x2="89310" y2="37305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56" y="3604077"/>
                <a:ext cx="1120476" cy="958269"/>
              </a:xfrm>
              <a:prstGeom prst="rect">
                <a:avLst/>
              </a:prstGeom>
            </p:spPr>
          </p:pic>
        </p:grpSp>
        <p:grpSp>
          <p:nvGrpSpPr>
            <p:cNvPr id="33" name="Gruppierung 3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Bild 43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Bild 41" descr="Bildschirmfoto 2015-12-05 um 14.03.33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35" name="Gruppierung 34"/>
            <p:cNvGrpSpPr>
              <a:grpSpLocks noChangeAspect="1"/>
            </p:cNvGrpSpPr>
            <p:nvPr/>
          </p:nvGrpSpPr>
          <p:grpSpPr>
            <a:xfrm>
              <a:off x="7341769" y="948972"/>
              <a:ext cx="1145166" cy="1082476"/>
              <a:chOff x="1538067" y="3633295"/>
              <a:chExt cx="1678356" cy="1586476"/>
            </a:xfrm>
          </p:grpSpPr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1538067" y="3633295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Bild 36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54" y="4000498"/>
                <a:ext cx="1179434" cy="994666"/>
              </a:xfrm>
              <a:prstGeom prst="rect">
                <a:avLst/>
              </a:prstGeom>
            </p:spPr>
          </p:pic>
          <p:pic>
            <p:nvPicPr>
              <p:cNvPr id="38" name="Bild 37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455" y="3891776"/>
                <a:ext cx="948968" cy="7975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6625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ung 39"/>
          <p:cNvGrpSpPr>
            <a:grpSpLocks noChangeAspect="1"/>
          </p:cNvGrpSpPr>
          <p:nvPr/>
        </p:nvGrpSpPr>
        <p:grpSpPr>
          <a:xfrm>
            <a:off x="100890" y="102307"/>
            <a:ext cx="2517935" cy="348103"/>
            <a:chOff x="657065" y="948972"/>
            <a:chExt cx="7829870" cy="1082476"/>
          </a:xfrm>
        </p:grpSpPr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3330947" y="948972"/>
              <a:ext cx="1082476" cy="1082476"/>
              <a:chOff x="311842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118420" y="329992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673" y="3493067"/>
                <a:ext cx="1357310" cy="1249972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1994006" y="948972"/>
              <a:ext cx="1082476" cy="1082476"/>
              <a:chOff x="-300899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-300899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453" y="1965363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6004829" y="948972"/>
              <a:ext cx="1082476" cy="1082476"/>
              <a:chOff x="-268336" y="3297781"/>
              <a:chExt cx="1586476" cy="1586476"/>
            </a:xfrm>
          </p:grpSpPr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-268336" y="329778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Bildschirmfoto 2015-12-05 um 14.07.06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86" b="94661" l="2840" r="97049">
                            <a14:foregroundMark x1="45768" y1="64518" x2="45768" y2="64518"/>
                            <a14:foregroundMark x1="41036" y1="18750" x2="41036" y2="18750"/>
                            <a14:foregroundMark x1="47606" y1="13607" x2="47606" y2="13607"/>
                            <a14:foregroundMark x1="83575" y1="17773" x2="83575" y2="17773"/>
                            <a14:foregroundMark x1="89310" y1="37305" x2="89310" y2="37305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56" y="3604077"/>
                <a:ext cx="1120476" cy="958269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7341769" y="948972"/>
              <a:ext cx="1145166" cy="1082476"/>
              <a:chOff x="1538067" y="3633295"/>
              <a:chExt cx="1678356" cy="1586476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1538067" y="3633295"/>
                <a:ext cx="1586476" cy="1586476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54" y="4000498"/>
                <a:ext cx="1179434" cy="994666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455" y="3891776"/>
                <a:ext cx="948968" cy="797566"/>
              </a:xfrm>
              <a:prstGeom prst="rect">
                <a:avLst/>
              </a:prstGeom>
            </p:spPr>
          </p:pic>
        </p:grpSp>
      </p:grpSp>
      <p:sp>
        <p:nvSpPr>
          <p:cNvPr id="41" name="Rechteck 40"/>
          <p:cNvSpPr/>
          <p:nvPr/>
        </p:nvSpPr>
        <p:spPr>
          <a:xfrm>
            <a:off x="2732496" y="2010739"/>
            <a:ext cx="3155841" cy="1067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Weather Animation for JFK snowfall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37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</Words>
  <Application>Microsoft Macintosh PowerPoint</Application>
  <PresentationFormat>Bildschirmpräsentation (16:9)</PresentationFormat>
  <Paragraphs>32</Paragraphs>
  <Slides>16</Slides>
  <Notes>2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34</cp:revision>
  <dcterms:created xsi:type="dcterms:W3CDTF">2015-12-05T16:09:07Z</dcterms:created>
  <dcterms:modified xsi:type="dcterms:W3CDTF">2015-12-08T03:04:19Z</dcterms:modified>
</cp:coreProperties>
</file>